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2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9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0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7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9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8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16E5-8CE3-4140-8223-51BB7AB8A3F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8B85-EF3C-384C-9E1D-F2E38635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Magnano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13 gene screen captures from </a:t>
            </a:r>
            <a:r>
              <a:rPr lang="en-US" smtClean="0"/>
              <a:t>matlab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0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973" r="-299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879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330" r="-293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9919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239" r="-30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129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793" r="-29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272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895" r="-29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484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057" r="-300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444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181" r="-301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028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753" r="-29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37669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706" r="-307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7726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895" r="-29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701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70" r="-1470"/>
          <a:stretch/>
        </p:blipFill>
        <p:spPr>
          <a:xfrm>
            <a:off x="1707199" y="1045456"/>
            <a:ext cx="6410325" cy="5440362"/>
          </a:xfrm>
        </p:spPr>
      </p:pic>
    </p:spTree>
    <p:extLst>
      <p:ext uri="{BB962C8B-B14F-4D97-AF65-F5344CB8AC3E}">
        <p14:creationId xmlns:p14="http://schemas.microsoft.com/office/powerpoint/2010/main" val="385129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096" r="-300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486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773" r="-297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1903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112" r="-291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8258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793" r="-29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43257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2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7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856" r="-298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9819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8686" r="-286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880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507" r="-305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046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077" r="-300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155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525" r="-305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777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9793" r="-29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660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0057" r="-300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897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Macintosh PowerPoint</Application>
  <PresentationFormat>On-screen Show (4:3)</PresentationFormat>
  <Paragraphs>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Paul Magnano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WHH Library</dc:creator>
  <cp:lastModifiedBy>WHH Library</cp:lastModifiedBy>
  <cp:revision>3</cp:revision>
  <dcterms:created xsi:type="dcterms:W3CDTF">2013-04-19T03:26:58Z</dcterms:created>
  <dcterms:modified xsi:type="dcterms:W3CDTF">2013-04-19T03:42:06Z</dcterms:modified>
</cp:coreProperties>
</file>