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C1B1-7481-E94A-BF4A-CC50B9C025CC}" type="datetimeFigureOut">
              <a:rPr kumimoji="1" lang="ja-JP" altLang="en-US" smtClean="0"/>
              <a:t>15/08/25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3266-6FF8-D84B-A88D-6BA9927BE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875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C1B1-7481-E94A-BF4A-CC50B9C025CC}" type="datetimeFigureOut">
              <a:rPr kumimoji="1" lang="ja-JP" altLang="en-US" smtClean="0"/>
              <a:t>15/08/25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3266-6FF8-D84B-A88D-6BA9927BE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132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C1B1-7481-E94A-BF4A-CC50B9C025CC}" type="datetimeFigureOut">
              <a:rPr kumimoji="1" lang="ja-JP" altLang="en-US" smtClean="0"/>
              <a:t>15/08/25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3266-6FF8-D84B-A88D-6BA9927BE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58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C1B1-7481-E94A-BF4A-CC50B9C025CC}" type="datetimeFigureOut">
              <a:rPr kumimoji="1" lang="ja-JP" altLang="en-US" smtClean="0"/>
              <a:t>15/08/25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3266-6FF8-D84B-A88D-6BA9927BE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193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C1B1-7481-E94A-BF4A-CC50B9C025CC}" type="datetimeFigureOut">
              <a:rPr kumimoji="1" lang="ja-JP" altLang="en-US" smtClean="0"/>
              <a:t>15/08/25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3266-6FF8-D84B-A88D-6BA9927BE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226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C1B1-7481-E94A-BF4A-CC50B9C025CC}" type="datetimeFigureOut">
              <a:rPr kumimoji="1" lang="ja-JP" altLang="en-US" smtClean="0"/>
              <a:t>15/08/25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3266-6FF8-D84B-A88D-6BA9927BE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882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C1B1-7481-E94A-BF4A-CC50B9C025CC}" type="datetimeFigureOut">
              <a:rPr kumimoji="1" lang="ja-JP" altLang="en-US" smtClean="0"/>
              <a:t>15/08/25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3266-6FF8-D84B-A88D-6BA9927BE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101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C1B1-7481-E94A-BF4A-CC50B9C025CC}" type="datetimeFigureOut">
              <a:rPr kumimoji="1" lang="ja-JP" altLang="en-US" smtClean="0"/>
              <a:t>15/08/25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3266-6FF8-D84B-A88D-6BA9927BE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480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C1B1-7481-E94A-BF4A-CC50B9C025CC}" type="datetimeFigureOut">
              <a:rPr kumimoji="1" lang="ja-JP" altLang="en-US" smtClean="0"/>
              <a:t>15/08/25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3266-6FF8-D84B-A88D-6BA9927BE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516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C1B1-7481-E94A-BF4A-CC50B9C025CC}" type="datetimeFigureOut">
              <a:rPr kumimoji="1" lang="ja-JP" altLang="en-US" smtClean="0"/>
              <a:t>15/08/25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3266-6FF8-D84B-A88D-6BA9927BE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029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C1B1-7481-E94A-BF4A-CC50B9C025CC}" type="datetimeFigureOut">
              <a:rPr kumimoji="1" lang="ja-JP" altLang="en-US" smtClean="0"/>
              <a:t>15/08/25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3266-6FF8-D84B-A88D-6BA9927BE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548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0C1B1-7481-E94A-BF4A-CC50B9C025CC}" type="datetimeFigureOut">
              <a:rPr kumimoji="1" lang="ja-JP" altLang="en-US" smtClean="0"/>
              <a:t>15/08/25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93266-6FF8-D84B-A88D-6BA9927BE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1276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北斎　百物語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287" y="1871345"/>
            <a:ext cx="2257425" cy="311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997393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遊上 晋佑</dc:creator>
  <cp:lastModifiedBy>遊上 晋佑</cp:lastModifiedBy>
  <cp:revision>1</cp:revision>
  <dcterms:created xsi:type="dcterms:W3CDTF">2015-08-25T05:32:31Z</dcterms:created>
  <dcterms:modified xsi:type="dcterms:W3CDTF">2015-08-25T05:33:03Z</dcterms:modified>
</cp:coreProperties>
</file>