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8" r:id="rId13"/>
    <p:sldId id="25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7" r:id="rId22"/>
    <p:sldId id="260" r:id="rId23"/>
    <p:sldId id="281" r:id="rId24"/>
    <p:sldId id="280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unior%202\BioMath\dHMO1_20150319_LM\HMO1_matrixPL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nmagee:Downloads:HMO1_matrixAN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enmagee:Downloads:HMO1_matrixONL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Degree Distribution </a:t>
            </a:r>
          </a:p>
        </c:rich>
      </c:tx>
      <c:layout>
        <c:manualLayout>
          <c:xMode val="edge"/>
          <c:yMode val="edge"/>
          <c:x val="0.32739431937806901"/>
          <c:y val="2.89530939619781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578063848642504E-2"/>
          <c:y val="0.14822563881801201"/>
          <c:w val="0.82867905647496798"/>
          <c:h val="0.74518981264075101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invertIfNegative val="0"/>
          <c:val>
            <c:numRef>
              <c:f>degree!$T$2:$T$13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invertIfNegative val="0"/>
          <c:val>
            <c:numRef>
              <c:f>degree!$U$2:$U$13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60544"/>
        <c:axId val="33106176"/>
      </c:barChart>
      <c:catAx>
        <c:axId val="3646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Degree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3106176"/>
        <c:crosses val="autoZero"/>
        <c:auto val="1"/>
        <c:lblAlgn val="ctr"/>
        <c:lblOffset val="100"/>
        <c:noMultiLvlLbl val="0"/>
      </c:catAx>
      <c:valAx>
        <c:axId val="3310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Number of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46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47413701720199"/>
          <c:y val="0.39222231807108199"/>
          <c:w val="0.186289460182582"/>
          <c:h val="0.127400516973616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Degree Distribution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30701255823501"/>
          <c:y val="0.193069423604183"/>
          <c:w val="0.58968005909757404"/>
          <c:h val="0.56435677668914896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'[HMO1_matrixAND.xls]degree'!$K$2:$K$4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'[HMO1_matrixAND.xls]degree'!$L$2:$L$4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80352"/>
        <c:axId val="33109632"/>
      </c:barChart>
      <c:catAx>
        <c:axId val="3818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Degree Number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109632"/>
        <c:crosses val="autoZero"/>
        <c:auto val="1"/>
        <c:lblAlgn val="ctr"/>
        <c:lblOffset val="100"/>
        <c:noMultiLvlLbl val="0"/>
      </c:catAx>
      <c:valAx>
        <c:axId val="331096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180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921307608812705"/>
          <c:y val="0.46534681586649101"/>
          <c:w val="0.20884502093039101"/>
          <c:h val="0.178217929480783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Degree Distribution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84310498911399"/>
          <c:y val="0.193069423604183"/>
          <c:w val="0.605391975734344"/>
          <c:h val="0.56435677668914896"/>
        </c:manualLayout>
      </c:layout>
      <c:barChart>
        <c:barDir val="col"/>
        <c:grouping val="clustered"/>
        <c:varyColors val="0"/>
        <c:ser>
          <c:idx val="0"/>
          <c:order val="0"/>
          <c:tx>
            <c:v>In-degree total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'[HMO1_matrixONLY.xls]degree'!$Q$2:$Q$10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v>Out-degree total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'[HMO1_matrixONLY.xls]degree'!$R$2:$R$10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15840"/>
        <c:axId val="33145984"/>
      </c:barChart>
      <c:catAx>
        <c:axId val="3651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Degree Number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145984"/>
        <c:crosses val="autoZero"/>
        <c:auto val="1"/>
        <c:lblAlgn val="ctr"/>
        <c:lblOffset val="100"/>
        <c:noMultiLvlLbl val="0"/>
      </c:catAx>
      <c:valAx>
        <c:axId val="331459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515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980369424148397"/>
          <c:y val="0.46534681586649101"/>
          <c:w val="0.20833327100169699"/>
          <c:h val="0.178217929480783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98887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HMO1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 (38%)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903 (14.6%)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 (25%)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337 (5.4%)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 (14%)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69 (1.1%)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 (7%)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18 (0.3%)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 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 (0.6%)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228 (4%)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 (0.1%)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Significance Table from </a:t>
            </a:r>
            <a:r>
              <a:rPr lang="en-US" b="1" dirty="0" err="1" smtClean="0"/>
              <a:t>Anova</a:t>
            </a:r>
            <a:r>
              <a:rPr lang="en-US" b="1" dirty="0" smtClean="0"/>
              <a:t> Test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9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0130" r="36622" b="42666"/>
          <a:stretch/>
        </p:blipFill>
        <p:spPr bwMode="auto">
          <a:xfrm>
            <a:off x="609600" y="1509165"/>
            <a:ext cx="8069503" cy="5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10058" r="36690" b="42862"/>
          <a:stretch/>
        </p:blipFill>
        <p:spPr bwMode="auto">
          <a:xfrm>
            <a:off x="381000" y="1371600"/>
            <a:ext cx="8172450" cy="50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0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#1</a:t>
            </a:r>
            <a:endParaRPr lang="en-US" dirty="0"/>
          </a:p>
        </p:txBody>
      </p:sp>
      <p:pic>
        <p:nvPicPr>
          <p:cNvPr id="5" name="Content Placeholder 4" descr="Gene Profil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137" y="1600200"/>
            <a:ext cx="6985726" cy="4525963"/>
          </a:xfr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27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Only</a:t>
            </a:r>
            <a:r>
              <a:rPr lang="en-US" dirty="0"/>
              <a:t> DNA binding evidence</a:t>
            </a:r>
          </a:p>
        </p:txBody>
      </p:sp>
    </p:spTree>
    <p:extLst>
      <p:ext uri="{BB962C8B-B14F-4D97-AF65-F5344CB8AC3E}">
        <p14:creationId xmlns:p14="http://schemas.microsoft.com/office/powerpoint/2010/main" val="388668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#2</a:t>
            </a:r>
            <a:endParaRPr lang="en-US" dirty="0"/>
          </a:p>
        </p:txBody>
      </p:sp>
      <p:pic>
        <p:nvPicPr>
          <p:cNvPr id="5" name="Content Placeholder 4" descr="Gene Profil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296" y="1600200"/>
            <a:ext cx="7031407" cy="4525963"/>
          </a:xfr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378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DNA binding </a:t>
            </a:r>
            <a:r>
              <a:rPr lang="en-US" b="1" dirty="0"/>
              <a:t>and</a:t>
            </a:r>
            <a:r>
              <a:rPr lang="en-US" dirty="0"/>
              <a:t> expression evidence</a:t>
            </a:r>
          </a:p>
        </p:txBody>
      </p:sp>
    </p:spTree>
    <p:extLst>
      <p:ext uri="{BB962C8B-B14F-4D97-AF65-F5344CB8AC3E}">
        <p14:creationId xmlns:p14="http://schemas.microsoft.com/office/powerpoint/2010/main" val="267570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#13</a:t>
            </a:r>
            <a:endParaRPr lang="en-US" dirty="0"/>
          </a:p>
        </p:txBody>
      </p:sp>
      <p:pic>
        <p:nvPicPr>
          <p:cNvPr id="4" name="Content Placeholder 3" descr="Gene Profile 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26" y="1600200"/>
            <a:ext cx="696854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#22</a:t>
            </a:r>
            <a:endParaRPr lang="en-US" dirty="0"/>
          </a:p>
        </p:txBody>
      </p:sp>
      <p:pic>
        <p:nvPicPr>
          <p:cNvPr id="4" name="Content Placeholder 3" descr="Gene Profile 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708" y="1600200"/>
            <a:ext cx="6784584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#38</a:t>
            </a:r>
            <a:endParaRPr lang="en-US" dirty="0"/>
          </a:p>
        </p:txBody>
      </p:sp>
      <p:pic>
        <p:nvPicPr>
          <p:cNvPr id="4" name="Content Placeholder 3" descr="Gene Profile 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360" y="1600200"/>
            <a:ext cx="683728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#40</a:t>
            </a:r>
            <a:endParaRPr lang="en-US" dirty="0"/>
          </a:p>
        </p:txBody>
      </p:sp>
      <p:pic>
        <p:nvPicPr>
          <p:cNvPr id="4" name="Content Placeholder 3" descr="Gene Profile 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35" y="1600200"/>
            <a:ext cx="667793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#43</a:t>
            </a:r>
            <a:endParaRPr lang="en-US" dirty="0"/>
          </a:p>
        </p:txBody>
      </p:sp>
      <p:pic>
        <p:nvPicPr>
          <p:cNvPr id="4" name="Content Placeholder 3" descr="Gene Profile 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207" y="1600200"/>
            <a:ext cx="681958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#44</a:t>
            </a:r>
            <a:endParaRPr lang="en-US" dirty="0"/>
          </a:p>
        </p:txBody>
      </p:sp>
      <p:pic>
        <p:nvPicPr>
          <p:cNvPr id="4" name="Content Placeholder 3" descr="Gene Profile 4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384" y="1600200"/>
            <a:ext cx="663523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Stem Profiles: wild type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5150" r="7812" b="15015"/>
          <a:stretch/>
        </p:blipFill>
        <p:spPr bwMode="auto">
          <a:xfrm>
            <a:off x="762000" y="1371600"/>
            <a:ext cx="7557961" cy="502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5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HMO1_Profile #49</a:t>
            </a:r>
            <a:endParaRPr lang="en-US" dirty="0"/>
          </a:p>
        </p:txBody>
      </p:sp>
      <p:pic>
        <p:nvPicPr>
          <p:cNvPr id="4" name="Content Placeholder 3" descr="Gene Profile 4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987" y="1600200"/>
            <a:ext cx="680202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192661"/>
              </p:ext>
            </p:extLst>
          </p:nvPr>
        </p:nvGraphicFramePr>
        <p:xfrm>
          <a:off x="457200" y="381000"/>
          <a:ext cx="8178013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6096000"/>
            <a:ext cx="387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*DNA </a:t>
            </a:r>
            <a:r>
              <a:rPr lang="en-US" dirty="0"/>
              <a:t>binding </a:t>
            </a:r>
            <a:r>
              <a:rPr lang="en-US" b="1" dirty="0"/>
              <a:t>plus</a:t>
            </a:r>
            <a:r>
              <a:rPr lang="en-US" dirty="0"/>
              <a:t> expression evidence</a:t>
            </a:r>
          </a:p>
        </p:txBody>
      </p:sp>
    </p:spTree>
    <p:extLst>
      <p:ext uri="{BB962C8B-B14F-4D97-AF65-F5344CB8AC3E}">
        <p14:creationId xmlns:p14="http://schemas.microsoft.com/office/powerpoint/2010/main" val="390508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ene </a:t>
            </a:r>
            <a:r>
              <a:rPr lang="en-US" dirty="0"/>
              <a:t>regulatory </a:t>
            </a:r>
            <a:r>
              <a:rPr lang="en-US" dirty="0" smtClean="0"/>
              <a:t>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53325" cy="47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6324600"/>
            <a:ext cx="2046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GRNsight</a:t>
            </a:r>
            <a:r>
              <a:rPr lang="en-US" dirty="0" smtClean="0"/>
              <a:t> </a:t>
            </a: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54015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81000" y="5334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3819"/>
            <a:ext cx="6743700" cy="47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3810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1400" cy="49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10395"/>
          <a:stretch/>
        </p:blipFill>
        <p:spPr bwMode="auto">
          <a:xfrm>
            <a:off x="381001" y="1302818"/>
            <a:ext cx="8536986" cy="526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0057" r="36432" b="42964"/>
          <a:stretch/>
        </p:blipFill>
        <p:spPr bwMode="auto">
          <a:xfrm>
            <a:off x="492265" y="1447800"/>
            <a:ext cx="8125078" cy="500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8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#49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6470" r="37732" b="45496"/>
          <a:stretch/>
        </p:blipFill>
        <p:spPr bwMode="auto">
          <a:xfrm>
            <a:off x="841572" y="1752600"/>
            <a:ext cx="7464228" cy="473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7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41377" r="1579" b="10673"/>
          <a:stretch/>
        </p:blipFill>
        <p:spPr bwMode="auto">
          <a:xfrm>
            <a:off x="457200" y="1600200"/>
            <a:ext cx="7924800" cy="49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3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9973" r="36540" b="42656"/>
          <a:stretch/>
        </p:blipFill>
        <p:spPr bwMode="auto">
          <a:xfrm>
            <a:off x="525982" y="1371600"/>
            <a:ext cx="8270998" cy="516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1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0132" r="36206" b="42775"/>
          <a:stretch/>
        </p:blipFill>
        <p:spPr bwMode="auto">
          <a:xfrm>
            <a:off x="561048" y="1525349"/>
            <a:ext cx="7942020" cy="49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Wt_Profile</a:t>
            </a:r>
            <a:r>
              <a:rPr lang="en-US" dirty="0" smtClean="0"/>
              <a:t>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9760" r="36650" b="42523"/>
          <a:stretch/>
        </p:blipFill>
        <p:spPr bwMode="auto">
          <a:xfrm>
            <a:off x="304800" y="1295400"/>
            <a:ext cx="8306474" cy="52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9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170</Words>
  <Application>Microsoft Office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Significance Table from Anova Test</vt:lpstr>
      <vt:lpstr>All Stem Profiles: wild type</vt:lpstr>
      <vt:lpstr>Wt_Profile #37</vt:lpstr>
      <vt:lpstr>Wt_Profile #40</vt:lpstr>
      <vt:lpstr>Wt_Profile #49</vt:lpstr>
      <vt:lpstr>Wt_Profile #29</vt:lpstr>
      <vt:lpstr>Wt_Profile #25</vt:lpstr>
      <vt:lpstr>Wt_Profile #10</vt:lpstr>
      <vt:lpstr>Wt_Profile #6</vt:lpstr>
      <vt:lpstr>Wt_Profile #26</vt:lpstr>
      <vt:lpstr>Wt_Profile #0</vt:lpstr>
      <vt:lpstr>HMO1_Profile #1</vt:lpstr>
      <vt:lpstr>HMO1_Profile #2</vt:lpstr>
      <vt:lpstr>HMO1_Profile #13</vt:lpstr>
      <vt:lpstr>HMO1_Profile #22</vt:lpstr>
      <vt:lpstr>HMO1_Profile #38</vt:lpstr>
      <vt:lpstr>HMO1_Profile #40</vt:lpstr>
      <vt:lpstr>HMO1_Profile #43</vt:lpstr>
      <vt:lpstr>HMO1_Profile #44</vt:lpstr>
      <vt:lpstr>HMO1_Profile #49</vt:lpstr>
      <vt:lpstr>PowerPoint Presentation</vt:lpstr>
      <vt:lpstr>Gene regulatory Network HMO1_profile43</vt:lpstr>
      <vt:lpstr>PowerPoint Presentation</vt:lpstr>
      <vt:lpstr>Gene regulatory Network HMO1_profile43</vt:lpstr>
      <vt:lpstr>PowerPoint Presentation</vt:lpstr>
      <vt:lpstr>Gene regulatory Network HMO1_profile43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12</cp:revision>
  <dcterms:created xsi:type="dcterms:W3CDTF">2015-04-14T05:33:40Z</dcterms:created>
  <dcterms:modified xsi:type="dcterms:W3CDTF">2015-04-16T17:18:47Z</dcterms:modified>
</cp:coreProperties>
</file>