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69" r:id="rId7"/>
    <p:sldId id="266" r:id="rId8"/>
    <p:sldId id="270" r:id="rId9"/>
    <p:sldId id="273" r:id="rId10"/>
    <p:sldId id="274" r:id="rId11"/>
    <p:sldId id="26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4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6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7100-BA68-45F7-B991-2C15850E8A4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4D3E-C794-48AE-B724-07F389DF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GRNmap</a:t>
            </a:r>
            <a:r>
              <a:rPr lang="en-US" dirty="0" smtClean="0"/>
              <a:t> Testing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Grace Johnson and Natalie Williams</a:t>
            </a:r>
          </a:p>
          <a:p>
            <a:r>
              <a:rPr lang="en-US" dirty="0" smtClean="0"/>
              <a:t>June 10,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245"/>
            <a:ext cx="8229600" cy="1143000"/>
          </a:xfrm>
        </p:spPr>
        <p:txBody>
          <a:bodyPr/>
          <a:lstStyle/>
          <a:p>
            <a:r>
              <a:rPr lang="en-US" dirty="0" smtClean="0"/>
              <a:t>SKO1 is missing an input.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Production vs. degradation rate</a:t>
            </a:r>
          </a:p>
          <a:p>
            <a:pPr lvl="1"/>
            <a:r>
              <a:rPr lang="en-US" sz="2000" dirty="0" smtClean="0"/>
              <a:t>At steady state, expect </a:t>
            </a:r>
            <a:r>
              <a:rPr lang="en-US" sz="2000" dirty="0" err="1" smtClean="0"/>
              <a:t>logFC</a:t>
            </a:r>
            <a:r>
              <a:rPr lang="en-US" sz="2000" dirty="0" smtClean="0"/>
              <a:t> = 0.7</a:t>
            </a:r>
          </a:p>
          <a:p>
            <a:pPr lvl="1"/>
            <a:r>
              <a:rPr lang="en-US" sz="2000" dirty="0" smtClean="0"/>
              <a:t>Increase is observed in output graphs</a:t>
            </a:r>
          </a:p>
          <a:p>
            <a:r>
              <a:rPr lang="en-US" sz="2400" dirty="0" smtClean="0"/>
              <a:t>No p-value significance for </a:t>
            </a:r>
            <a:r>
              <a:rPr lang="en-US" sz="2400" dirty="0" err="1" smtClean="0"/>
              <a:t>wt</a:t>
            </a:r>
            <a:r>
              <a:rPr lang="en-US" sz="2400" dirty="0" smtClean="0"/>
              <a:t> ANOVA</a:t>
            </a:r>
          </a:p>
          <a:p>
            <a:pPr lvl="1"/>
            <a:r>
              <a:rPr lang="en-US" sz="2000" dirty="0" smtClean="0"/>
              <a:t>Could be because of variance, or just little dynamics</a:t>
            </a:r>
          </a:p>
          <a:p>
            <a:r>
              <a:rPr lang="en-US" sz="2400" dirty="0" smtClean="0"/>
              <a:t>P-value significance (B&amp;H 0.015) for dHAP4 ANOVA</a:t>
            </a:r>
          </a:p>
          <a:p>
            <a:pPr lvl="1"/>
            <a:r>
              <a:rPr lang="en-US" sz="1900" dirty="0" smtClean="0"/>
              <a:t>SKO1 is affected by the deletion of HAP4</a:t>
            </a:r>
            <a:endParaRPr lang="en-US" sz="2100" dirty="0" smtClean="0"/>
          </a:p>
          <a:p>
            <a:r>
              <a:rPr lang="en-US" sz="2400" dirty="0" smtClean="0"/>
              <a:t>SKO1 has a fairly good fit with stable parameters, however the dHAP4 p-value indicates that SKO1 could be missing an input connected to HAP4 (not in current network)  </a:t>
            </a:r>
            <a:endParaRPr lang="en-US" dirty="0"/>
          </a:p>
        </p:txBody>
      </p:sp>
      <p:pic>
        <p:nvPicPr>
          <p:cNvPr id="3074" name="Picture 2" descr="C:\Users\Student\Desktop\GRNmapTesting\wt_alone_2014b\figure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176"/>
            <a:ext cx="310896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udent\Desktop\GRNmapTesting\all_strains\figure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24" y="4365218"/>
            <a:ext cx="3108959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80" y="4365218"/>
            <a:ext cx="2531497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Auto-regulators with no other inputs revealed problems fitting the model to the data.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For self-regulating genes, you would expect:</a:t>
            </a:r>
          </a:p>
          <a:p>
            <a:pPr lvl="1"/>
            <a:r>
              <a:rPr lang="en-US" dirty="0" smtClean="0"/>
              <a:t>Uncontrolled increasing dynamics, or</a:t>
            </a:r>
          </a:p>
          <a:p>
            <a:pPr lvl="1"/>
            <a:r>
              <a:rPr lang="en-US" dirty="0" smtClean="0"/>
              <a:t>Cycles of up- then down-regulation</a:t>
            </a:r>
          </a:p>
          <a:p>
            <a:r>
              <a:rPr lang="en-US" dirty="0" smtClean="0"/>
              <a:t>MBP1: missing regulator</a:t>
            </a:r>
          </a:p>
          <a:p>
            <a:r>
              <a:rPr lang="en-US" dirty="0" smtClean="0"/>
              <a:t>SKN7: missing an input</a:t>
            </a:r>
          </a:p>
          <a:p>
            <a:r>
              <a:rPr lang="en-US" dirty="0" smtClean="0"/>
              <a:t>ZAP1: lacks various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MBP1 needs an additional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Production vs. Degradation rate</a:t>
            </a:r>
          </a:p>
          <a:p>
            <a:pPr lvl="1"/>
            <a:r>
              <a:rPr lang="en-US" dirty="0" smtClean="0"/>
              <a:t>All production rates fell within 0.08 – 0.13 range</a:t>
            </a:r>
          </a:p>
          <a:p>
            <a:r>
              <a:rPr lang="en-US" dirty="0" smtClean="0"/>
              <a:t>No significance in ANOVA p-values</a:t>
            </a:r>
          </a:p>
          <a:p>
            <a:pPr lvl="1"/>
            <a:r>
              <a:rPr lang="en-US" dirty="0" smtClean="0"/>
              <a:t>A lot of variance or little dynamics</a:t>
            </a:r>
          </a:p>
          <a:p>
            <a:r>
              <a:rPr lang="en-US" dirty="0" smtClean="0"/>
              <a:t>MBP1 needs input from ZAP1</a:t>
            </a:r>
          </a:p>
          <a:p>
            <a:pPr lvl="1"/>
            <a:r>
              <a:rPr lang="en-US" dirty="0" smtClean="0"/>
              <a:t>The model fit the trends of the provided data points, however it failed to correctly adjust to T60</a:t>
            </a:r>
          </a:p>
          <a:p>
            <a:pPr lvl="1"/>
            <a:r>
              <a:rPr lang="en-US" dirty="0" smtClean="0"/>
              <a:t>Production rate values seem stable, but the threshold values vary in magnitude</a:t>
            </a:r>
            <a:endParaRPr lang="en-US" dirty="0"/>
          </a:p>
        </p:txBody>
      </p:sp>
      <p:pic>
        <p:nvPicPr>
          <p:cNvPr id="1026" name="Picture 2" descr="C:\Users\Student\Desktop\Images_wt_alone_2014b\figur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26280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Summer Research 2015\NW_Running_GRNmap\Estimation of Individual Strains\dZAP1\figure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53" y="4529441"/>
            <a:ext cx="2820988" cy="21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udent\Desktop\Images_wt_alone_2014b\figur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3" y="4526280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J:\Summer Research 2015\NW_Running_GRNmap\Estimation of Individual Strains\dZAP1\figure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6" y="4529441"/>
            <a:ext cx="2820988" cy="21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:\Research 2014\2014_10_23 Network Optimizations + Code\2014.11.13\WT.dCIN5\figure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26280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7" t="51782" r="45822" b="34046"/>
          <a:stretch/>
        </p:blipFill>
        <p:spPr bwMode="auto">
          <a:xfrm>
            <a:off x="7768935" y="1506128"/>
            <a:ext cx="973979" cy="10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75665" r="53081" b="2520"/>
          <a:stretch/>
        </p:blipFill>
        <p:spPr bwMode="auto">
          <a:xfrm>
            <a:off x="6453137" y="1488858"/>
            <a:ext cx="927179" cy="10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2545" y="1367628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Production    	                  B values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4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SKN7 is missing an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Production vs. degradation rate</a:t>
            </a:r>
          </a:p>
          <a:p>
            <a:pPr lvl="1"/>
            <a:r>
              <a:rPr lang="en-US" dirty="0" smtClean="0"/>
              <a:t>Initial dynamics of model relate to production rate</a:t>
            </a:r>
          </a:p>
          <a:p>
            <a:r>
              <a:rPr lang="en-US" dirty="0" smtClean="0"/>
              <a:t>Significant p-value (B&amp;H: 0.0228; 0.0045)</a:t>
            </a:r>
          </a:p>
          <a:p>
            <a:pPr lvl="1"/>
            <a:r>
              <a:rPr lang="en-US" dirty="0" smtClean="0"/>
              <a:t>Significance most likely results from large changes in the dynamics</a:t>
            </a:r>
          </a:p>
          <a:p>
            <a:r>
              <a:rPr lang="en-US" dirty="0" smtClean="0"/>
              <a:t>SKN7 should have GLN3 as a regulator</a:t>
            </a:r>
          </a:p>
          <a:p>
            <a:pPr lvl="1"/>
            <a:r>
              <a:rPr lang="en-US" dirty="0" smtClean="0"/>
              <a:t>Exceptional fit of the data except for dGLN3 model for T30 &amp; T60</a:t>
            </a:r>
          </a:p>
          <a:p>
            <a:pPr lvl="1"/>
            <a:r>
              <a:rPr lang="en-US" dirty="0" smtClean="0"/>
              <a:t>The parameters are very unstable with a lot of variance</a:t>
            </a:r>
          </a:p>
          <a:p>
            <a:r>
              <a:rPr lang="en-US" dirty="0" smtClean="0"/>
              <a:t>P-value to Fit of Model: </a:t>
            </a:r>
            <a:r>
              <a:rPr lang="en-US" dirty="0" err="1" smtClean="0"/>
              <a:t>wt</a:t>
            </a:r>
            <a:r>
              <a:rPr lang="en-US" dirty="0" smtClean="0"/>
              <a:t> is significant</a:t>
            </a:r>
          </a:p>
          <a:p>
            <a:pPr lvl="1"/>
            <a:r>
              <a:rPr lang="en-US" dirty="0" smtClean="0"/>
              <a:t>The model fits this data better than other strains</a:t>
            </a:r>
          </a:p>
          <a:p>
            <a:pPr lvl="1"/>
            <a:r>
              <a:rPr lang="en-US" dirty="0" smtClean="0"/>
              <a:t>Should analyze dGLN3 p-value</a:t>
            </a:r>
            <a:endParaRPr lang="en-US" dirty="0"/>
          </a:p>
        </p:txBody>
      </p:sp>
      <p:pic>
        <p:nvPicPr>
          <p:cNvPr id="7" name="Picture 2" descr="C:\Users\Student\Desktop\Images_wt_alone_2014b\figure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" y="914400"/>
            <a:ext cx="2731008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J:\Research 2014\2014_10_23 Network Optimizations + Code\2014.11.13\WT.dCIN5\figure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19" y="914400"/>
            <a:ext cx="2731008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:\Summer Research 2015\NW_Running_GRNmap\Estimation of Individual Strains\dGLN3\figure_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71" y="914400"/>
            <a:ext cx="2734072" cy="20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669" r="37809" b="3618"/>
          <a:stretch/>
        </p:blipFill>
        <p:spPr bwMode="auto">
          <a:xfrm>
            <a:off x="7391400" y="5048385"/>
            <a:ext cx="524709" cy="128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2" t="52892" r="27417" b="4854"/>
          <a:stretch/>
        </p:blipFill>
        <p:spPr bwMode="auto">
          <a:xfrm>
            <a:off x="8360860" y="5068771"/>
            <a:ext cx="483333" cy="161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0696" y="633669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Production                  B values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53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ZAP1 lacks necessary inputs.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Production vs. degradation rate</a:t>
            </a:r>
          </a:p>
          <a:p>
            <a:pPr lvl="1"/>
            <a:r>
              <a:rPr lang="en-US" dirty="0" smtClean="0"/>
              <a:t>All values lie below 0.1</a:t>
            </a:r>
          </a:p>
          <a:p>
            <a:pPr lvl="1"/>
            <a:r>
              <a:rPr lang="en-US" dirty="0" smtClean="0"/>
              <a:t>There were two negative overall effects (pro rate – </a:t>
            </a:r>
            <a:r>
              <a:rPr lang="en-US" dirty="0" err="1" smtClean="0"/>
              <a:t>deg</a:t>
            </a:r>
            <a:r>
              <a:rPr lang="en-US" dirty="0" smtClean="0"/>
              <a:t> rate)</a:t>
            </a:r>
          </a:p>
          <a:p>
            <a:r>
              <a:rPr lang="en-US" dirty="0" smtClean="0"/>
              <a:t>Significant p-values (B&amp;H: 0.0086; 0.0012)</a:t>
            </a:r>
          </a:p>
          <a:p>
            <a:pPr lvl="1"/>
            <a:r>
              <a:rPr lang="en-US" dirty="0" smtClean="0"/>
              <a:t>The magnitude of change makes the gene significant</a:t>
            </a:r>
          </a:p>
          <a:p>
            <a:r>
              <a:rPr lang="en-US" dirty="0" smtClean="0"/>
              <a:t>ZAP1 seems to be activated by CIN5, GLN3, and HMO1</a:t>
            </a:r>
          </a:p>
          <a:p>
            <a:pPr lvl="1"/>
            <a:r>
              <a:rPr lang="en-US" dirty="0" smtClean="0"/>
              <a:t>The model fits the data poorly, but best fit to </a:t>
            </a:r>
            <a:r>
              <a:rPr lang="en-US" dirty="0" err="1" smtClean="0"/>
              <a:t>wt</a:t>
            </a:r>
            <a:endParaRPr lang="en-US" dirty="0" smtClean="0"/>
          </a:p>
          <a:p>
            <a:pPr lvl="1"/>
            <a:r>
              <a:rPr lang="en-US" dirty="0" smtClean="0"/>
              <a:t>Does not adjust to fit T60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Student\Desktop\Images_wt_alone_2014b\figure_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"/>
          <a:stretch/>
        </p:blipFill>
        <p:spPr bwMode="auto">
          <a:xfrm>
            <a:off x="13854" y="4732758"/>
            <a:ext cx="2144793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Summer Research 2015\NW_Running_GRNmap\Estimation of Individual Strains\dCIN5\figure_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"/>
          <a:stretch/>
        </p:blipFill>
        <p:spPr bwMode="auto">
          <a:xfrm>
            <a:off x="2209800" y="4732758"/>
            <a:ext cx="2154114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Summer Research 2015\NW_Running_GRNmap\Estimation of Individual Strains\dGLN3\figure_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"/>
          <a:stretch/>
        </p:blipFill>
        <p:spPr bwMode="auto">
          <a:xfrm>
            <a:off x="4495332" y="4732732"/>
            <a:ext cx="2146626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Summer Research 2015\NW_Running_GRNmap\Estimation of Individual Strains\dHMO1\figure_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"/>
          <a:stretch/>
        </p:blipFill>
        <p:spPr bwMode="auto">
          <a:xfrm>
            <a:off x="6772137" y="4732758"/>
            <a:ext cx="2166777" cy="17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:\Research 2014\2014_10_23 Network Optimizations + Code\2014.11.13\WT.dCIN5\figure_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58" y="152400"/>
            <a:ext cx="231648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5" t="17401" r="241" b="38959"/>
          <a:stretch/>
        </p:blipFill>
        <p:spPr bwMode="auto">
          <a:xfrm>
            <a:off x="8433076" y="2341617"/>
            <a:ext cx="418310" cy="16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4" t="82861" r="14560" b="8397"/>
          <a:stretch/>
        </p:blipFill>
        <p:spPr bwMode="auto">
          <a:xfrm>
            <a:off x="7100949" y="3505200"/>
            <a:ext cx="911700" cy="4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9791" y="3979718"/>
            <a:ext cx="1224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ZAP1 Production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24465" y="3979717"/>
            <a:ext cx="83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 values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50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vs. degradation rate seems to drive most dynamics</a:t>
            </a:r>
          </a:p>
          <a:p>
            <a:pPr lvl="1"/>
            <a:r>
              <a:rPr lang="en-US" dirty="0" smtClean="0"/>
              <a:t>Sets the model on its</a:t>
            </a:r>
            <a:br>
              <a:rPr lang="en-US" dirty="0" smtClean="0"/>
            </a:br>
            <a:r>
              <a:rPr lang="en-US" dirty="0" smtClean="0"/>
              <a:t> trajectory</a:t>
            </a:r>
          </a:p>
          <a:p>
            <a:pPr lvl="1"/>
            <a:r>
              <a:rPr lang="en-US" dirty="0" smtClean="0"/>
              <a:t>Difficult for model to alter </a:t>
            </a:r>
            <a:br>
              <a:rPr lang="en-US" dirty="0" smtClean="0"/>
            </a:br>
            <a:r>
              <a:rPr lang="en-US" dirty="0" smtClean="0"/>
              <a:t>its dynamics to fit to T60</a:t>
            </a:r>
          </a:p>
          <a:p>
            <a:r>
              <a:rPr lang="en-US" dirty="0" smtClean="0"/>
              <a:t>Correlation between p-value and better fit of model to data</a:t>
            </a:r>
          </a:p>
          <a:p>
            <a:pPr lvl="1"/>
            <a:r>
              <a:rPr lang="en-US" dirty="0" smtClean="0"/>
              <a:t>Accounting for variance </a:t>
            </a:r>
          </a:p>
        </p:txBody>
      </p:sp>
      <p:pic>
        <p:nvPicPr>
          <p:cNvPr id="4" name="Picture 4" descr="J:\Summer Research 2015\NW_Running_GRNmap\Estimation of Individual Strains\dGLN3\figure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uses overall average of provided data points to fit multi-strain runs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227" y="1939846"/>
            <a:ext cx="37338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Finds curve that fits all data, not individual strains</a:t>
            </a:r>
          </a:p>
          <a:p>
            <a:r>
              <a:rPr lang="en-US" sz="2400" dirty="0" smtClean="0"/>
              <a:t>Averages similar slopes from individual runs to create single curve</a:t>
            </a:r>
            <a:endParaRPr lang="en-US" sz="2400" dirty="0"/>
          </a:p>
        </p:txBody>
      </p:sp>
      <p:pic>
        <p:nvPicPr>
          <p:cNvPr id="2051" name="Picture 3" descr="K:\Summer Research 2015\NW_Running_GRNmap\Comparisons\all_Individuals_Graph_On_Top\figure_1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24539"/>
          <a:stretch/>
        </p:blipFill>
        <p:spPr bwMode="auto">
          <a:xfrm>
            <a:off x="3949636" y="4451708"/>
            <a:ext cx="2311528" cy="24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Summer Research 2015\NW_Running_GRNmap\Comparisons\all_Individuals_Graph_On_Top\figure_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r="24433" b="11668"/>
          <a:stretch/>
        </p:blipFill>
        <p:spPr bwMode="auto">
          <a:xfrm>
            <a:off x="3960027" y="2090698"/>
            <a:ext cx="2327842" cy="21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Research 2014\2014_10_23 Network Optimizations + Code\2014.11.13\WT.dCIN5\figure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3"/>
          <a:stretch/>
        </p:blipFill>
        <p:spPr bwMode="auto">
          <a:xfrm>
            <a:off x="6436657" y="4419600"/>
            <a:ext cx="2309224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:\Research 2014\2014_10_23 Network Optimizations + Code\2014.11.13\WT.dCIN5\figure_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3" b="12093"/>
          <a:stretch/>
        </p:blipFill>
        <p:spPr bwMode="auto">
          <a:xfrm>
            <a:off x="6412412" y="1946773"/>
            <a:ext cx="2309224" cy="21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799" y="4082376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Output Overlay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599" y="4050268"/>
            <a:ext cx="244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All-Strain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Run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looked at outputs from last week’s various strain runs to interpret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204"/>
            <a:ext cx="9033328" cy="34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9"/>
          <a:stretch/>
        </p:blipFill>
        <p:spPr bwMode="auto">
          <a:xfrm>
            <a:off x="0" y="4191000"/>
            <a:ext cx="8842829" cy="22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99" y="152400"/>
            <a:ext cx="884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Estimated production rates and b values varied widely between strain runs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499" y="3962400"/>
            <a:ext cx="468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1: Estimated b values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3602" y="6550223"/>
            <a:ext cx="468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2: Estimated production rates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98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investigated genes that had either fluctuating or stable estimated b’s and production rates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04665"/>
              </p:ext>
            </p:extLst>
          </p:nvPr>
        </p:nvGraphicFramePr>
        <p:xfrm>
          <a:off x="990600" y="2895600"/>
          <a:ext cx="73914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918375">
                <a:tc>
                  <a:txBody>
                    <a:bodyPr/>
                    <a:lstStyle/>
                    <a:p>
                      <a:r>
                        <a:rPr lang="en-US" dirty="0" smtClean="0"/>
                        <a:t>Auto-Regulators with no other inputs (fluctuating)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Genes with no inputs (stable)</a:t>
                      </a:r>
                      <a:endParaRPr lang="en-US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dirty="0" smtClean="0"/>
                        <a:t>SKN7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FHL1</a:t>
                      </a:r>
                      <a:endParaRPr lang="en-US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dirty="0" smtClean="0"/>
                        <a:t>ZAP1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SWI6</a:t>
                      </a:r>
                      <a:endParaRPr lang="en-US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dirty="0" smtClean="0"/>
                        <a:t>MBP1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SKO1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8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17975" r="4674" b="10320"/>
          <a:stretch/>
        </p:blipFill>
        <p:spPr bwMode="auto">
          <a:xfrm>
            <a:off x="190184" y="3795242"/>
            <a:ext cx="4800852" cy="3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67106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9: All strains, initial weights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42830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8: </a:t>
            </a:r>
            <a:r>
              <a:rPr lang="en-US" dirty="0" err="1" smtClean="0"/>
              <a:t>wt</a:t>
            </a:r>
            <a:r>
              <a:rPr lang="en-US" dirty="0" smtClean="0"/>
              <a:t> only, initial weights 1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20178" r="4986" b="8826"/>
          <a:stretch/>
        </p:blipFill>
        <p:spPr bwMode="auto">
          <a:xfrm>
            <a:off x="152021" y="557983"/>
            <a:ext cx="4877179" cy="30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021" y="76200"/>
            <a:ext cx="868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Visualized networks also display variations between runs.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evaluate each gene, we looked 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Production vs. degradation rate</a:t>
            </a:r>
          </a:p>
          <a:p>
            <a:pPr lvl="1"/>
            <a:r>
              <a:rPr lang="en-US" sz="2400" dirty="0" smtClean="0"/>
              <a:t>How do these combine to produce effects seen in output graphs?</a:t>
            </a:r>
          </a:p>
          <a:p>
            <a:r>
              <a:rPr lang="en-US" sz="2800" dirty="0" smtClean="0"/>
              <a:t>ANOVA within-strain p-values </a:t>
            </a:r>
          </a:p>
          <a:p>
            <a:pPr lvl="1"/>
            <a:r>
              <a:rPr lang="en-US" sz="2400" dirty="0" smtClean="0"/>
              <a:t>Are the genes significant? If so, is this due to dynamics or tight data?</a:t>
            </a:r>
          </a:p>
          <a:p>
            <a:r>
              <a:rPr lang="en-US" sz="2800" dirty="0" smtClean="0"/>
              <a:t>Fit vs. parameter stability</a:t>
            </a:r>
          </a:p>
          <a:p>
            <a:pPr lvl="1"/>
            <a:r>
              <a:rPr lang="en-US" sz="2400" dirty="0" smtClean="0"/>
              <a:t>Good fit with stable parameter values?</a:t>
            </a:r>
          </a:p>
          <a:p>
            <a:pPr lvl="1"/>
            <a:r>
              <a:rPr lang="en-US" sz="2400" dirty="0" smtClean="0"/>
              <a:t>Bad fit with unstable parameter values?</a:t>
            </a:r>
          </a:p>
          <a:p>
            <a:pPr lvl="1"/>
            <a:r>
              <a:rPr lang="en-US" sz="2400" dirty="0" smtClean="0"/>
              <a:t>Bad fit with stable parameter values?</a:t>
            </a:r>
          </a:p>
          <a:p>
            <a:pPr lvl="1"/>
            <a:r>
              <a:rPr lang="en-US" sz="2400" dirty="0" smtClean="0"/>
              <a:t>Good fit with unstable parameter values?</a:t>
            </a:r>
          </a:p>
        </p:txBody>
      </p:sp>
    </p:spTree>
    <p:extLst>
      <p:ext uri="{BB962C8B-B14F-4D97-AF65-F5344CB8AC3E}">
        <p14:creationId xmlns:p14="http://schemas.microsoft.com/office/powerpoint/2010/main" val="38566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Genes with no inputs (stable parameters) revealed how to detect missing information.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For a gene with no inputs, you would expect little dynamics, aside from initial adjusting to production/degradation effect </a:t>
            </a:r>
          </a:p>
          <a:p>
            <a:r>
              <a:rPr lang="en-US" dirty="0" smtClean="0"/>
              <a:t>FHL1 – modeled well</a:t>
            </a:r>
          </a:p>
          <a:p>
            <a:r>
              <a:rPr lang="en-US" dirty="0" smtClean="0"/>
              <a:t>SWI6 – missing input</a:t>
            </a:r>
          </a:p>
          <a:p>
            <a:r>
              <a:rPr lang="en-US" dirty="0" smtClean="0"/>
              <a:t>SKO1 – missing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FHL1 is modeled well.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124200"/>
          </a:xfrm>
        </p:spPr>
        <p:txBody>
          <a:bodyPr/>
          <a:lstStyle/>
          <a:p>
            <a:r>
              <a:rPr lang="en-US" sz="2400" dirty="0" smtClean="0"/>
              <a:t>Production vs. degradation rate</a:t>
            </a:r>
          </a:p>
          <a:p>
            <a:pPr lvl="1"/>
            <a:r>
              <a:rPr lang="en-US" sz="2000" dirty="0" smtClean="0"/>
              <a:t>At steady state, expect </a:t>
            </a:r>
            <a:r>
              <a:rPr lang="en-US" sz="2000" dirty="0" err="1" smtClean="0"/>
              <a:t>logFC</a:t>
            </a:r>
            <a:r>
              <a:rPr lang="en-US" sz="2000" dirty="0" smtClean="0"/>
              <a:t> = 0.58</a:t>
            </a:r>
          </a:p>
          <a:p>
            <a:pPr lvl="1"/>
            <a:r>
              <a:rPr lang="en-US" sz="2000" dirty="0" smtClean="0"/>
              <a:t>Slight increase is observed in output graphs</a:t>
            </a:r>
          </a:p>
          <a:p>
            <a:r>
              <a:rPr lang="en-US" sz="2400" dirty="0" smtClean="0"/>
              <a:t>No p-value significance for </a:t>
            </a:r>
            <a:r>
              <a:rPr lang="en-US" sz="2400" dirty="0" err="1" smtClean="0"/>
              <a:t>wt</a:t>
            </a:r>
            <a:r>
              <a:rPr lang="en-US" sz="2400" dirty="0" smtClean="0"/>
              <a:t> or dHAP4 ANOVA</a:t>
            </a:r>
          </a:p>
          <a:p>
            <a:pPr lvl="1"/>
            <a:r>
              <a:rPr lang="en-US" sz="2000" dirty="0" smtClean="0"/>
              <a:t>Variance is not huge, so FHL1 must not have significant dynamics. This is expected of a gene that has no inputs.</a:t>
            </a:r>
          </a:p>
          <a:p>
            <a:r>
              <a:rPr lang="en-US" sz="2400" dirty="0" smtClean="0"/>
              <a:t>FHL1 has a good fit with stable parameters, indicating it is modeled well in this 21 gene network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tudent\Desktop\GRNmapTesting\all_strains\figu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Desktop\GRNmapTesting\wt_alone_2014b\figure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" y="4419600"/>
            <a:ext cx="3034296" cy="22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Desktop\GRNmapTesting\wt_dCIN5\figure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60" y="4474889"/>
            <a:ext cx="2960578" cy="22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SWI6 is missing an input.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Production vs. degradation rate</a:t>
            </a:r>
          </a:p>
          <a:p>
            <a:pPr lvl="1"/>
            <a:r>
              <a:rPr lang="en-US" sz="2000" dirty="0" smtClean="0"/>
              <a:t>At steady state, expect </a:t>
            </a:r>
            <a:r>
              <a:rPr lang="en-US" sz="2000" dirty="0" err="1" smtClean="0"/>
              <a:t>logFC</a:t>
            </a:r>
            <a:r>
              <a:rPr lang="en-US" sz="2000" dirty="0" smtClean="0"/>
              <a:t> = -0.12</a:t>
            </a:r>
          </a:p>
          <a:p>
            <a:pPr lvl="1"/>
            <a:r>
              <a:rPr lang="en-US" sz="2000" dirty="0" smtClean="0"/>
              <a:t>Slight decrease is observed in output graphs, excepting dCIN5</a:t>
            </a:r>
          </a:p>
          <a:p>
            <a:r>
              <a:rPr lang="en-US" sz="2400" dirty="0" smtClean="0"/>
              <a:t>No p-value significance for </a:t>
            </a:r>
            <a:r>
              <a:rPr lang="en-US" sz="2400" dirty="0" err="1" smtClean="0"/>
              <a:t>wt</a:t>
            </a:r>
            <a:r>
              <a:rPr lang="en-US" sz="2400" dirty="0" smtClean="0"/>
              <a:t> or dHAP4 ANOVA</a:t>
            </a:r>
          </a:p>
          <a:p>
            <a:pPr lvl="1"/>
            <a:r>
              <a:rPr lang="en-US" sz="2000" dirty="0" smtClean="0"/>
              <a:t>Could be because of variance, or just little dynamics</a:t>
            </a:r>
          </a:p>
          <a:p>
            <a:pPr lvl="1"/>
            <a:r>
              <a:rPr lang="en-US" sz="2000" dirty="0" smtClean="0"/>
              <a:t>It would be useful to see dCIN5 ANOVA</a:t>
            </a:r>
          </a:p>
          <a:p>
            <a:r>
              <a:rPr lang="en-US" sz="2400" dirty="0" smtClean="0"/>
              <a:t>SWI6 has a okay fit with stable parameters, but the dCIN5 run indicates that SWI6 should be connected to CIN5 in some way</a:t>
            </a:r>
          </a:p>
        </p:txBody>
      </p:sp>
      <p:pic>
        <p:nvPicPr>
          <p:cNvPr id="2050" name="Picture 2" descr="C:\Users\Student\Desktop\GRNmapTesting\dCIN5\figure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44" y="4497962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dent\Desktop\GRNmapTesting\all_strains\figure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16" y="4632266"/>
            <a:ext cx="2967644" cy="22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udent\Desktop\GRNmapTesting\wt_alone_2014b\figure_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60083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824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GRNmap Testing Analysis</vt:lpstr>
      <vt:lpstr>Strain Run Comparison</vt:lpstr>
      <vt:lpstr>PowerPoint Presentation</vt:lpstr>
      <vt:lpstr>We investigated genes that had either fluctuating or stable estimated b’s and production rates</vt:lpstr>
      <vt:lpstr>PowerPoint Presentation</vt:lpstr>
      <vt:lpstr>To evaluate each gene, we looked at:</vt:lpstr>
      <vt:lpstr>Genes with no inputs (stable parameters) revealed how to detect missing information. </vt:lpstr>
      <vt:lpstr>FHL1 is modeled well.</vt:lpstr>
      <vt:lpstr>SWI6 is missing an input.</vt:lpstr>
      <vt:lpstr>SKO1 is missing an input.</vt:lpstr>
      <vt:lpstr>Auto-regulators with no other inputs revealed problems fitting the model to the data.</vt:lpstr>
      <vt:lpstr>MBP1 needs an additional input</vt:lpstr>
      <vt:lpstr>SKN7 is missing an input</vt:lpstr>
      <vt:lpstr>ZAP1 lacks necessary inputs.</vt:lpstr>
      <vt:lpstr>General Conclusions</vt:lpstr>
      <vt:lpstr>Model uses overall average of provided data points to fit multi-strain runs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GRNmap Testing Analysis</dc:title>
  <dc:creator>Student</dc:creator>
  <cp:lastModifiedBy>Student</cp:lastModifiedBy>
  <cp:revision>35</cp:revision>
  <dcterms:created xsi:type="dcterms:W3CDTF">2015-06-09T16:55:49Z</dcterms:created>
  <dcterms:modified xsi:type="dcterms:W3CDTF">2015-06-10T16:18:08Z</dcterms:modified>
</cp:coreProperties>
</file>